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8" r:id="rId5"/>
    <p:sldId id="258" r:id="rId6"/>
    <p:sldId id="259" r:id="rId7"/>
    <p:sldId id="260" r:id="rId8"/>
    <p:sldId id="275" r:id="rId9"/>
    <p:sldId id="261" r:id="rId10"/>
    <p:sldId id="276" r:id="rId11"/>
    <p:sldId id="262" r:id="rId12"/>
    <p:sldId id="263" r:id="rId13"/>
    <p:sldId id="264" r:id="rId14"/>
    <p:sldId id="265" r:id="rId15"/>
    <p:sldId id="266" r:id="rId16"/>
    <p:sldId id="279" r:id="rId17"/>
    <p:sldId id="272" r:id="rId18"/>
    <p:sldId id="267" r:id="rId19"/>
    <p:sldId id="270" r:id="rId20"/>
    <p:sldId id="268" r:id="rId21"/>
    <p:sldId id="273" r:id="rId22"/>
    <p:sldId id="271" r:id="rId23"/>
    <p:sldId id="280" r:id="rId24"/>
    <p:sldId id="27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Endress" userId="1af3709f-2829-40b3-8ed8-2326c6570cc8" providerId="ADAL" clId="{D7F58F5A-AEE8-457D-9320-6F1403DEE91B}"/>
    <pc:docChg chg="addSld modSld">
      <pc:chgData name="Jane Endress" userId="1af3709f-2829-40b3-8ed8-2326c6570cc8" providerId="ADAL" clId="{D7F58F5A-AEE8-457D-9320-6F1403DEE91B}" dt="2022-12-08T13:28:08.273" v="95" actId="20577"/>
      <pc:docMkLst>
        <pc:docMk/>
      </pc:docMkLst>
      <pc:sldChg chg="modSp">
        <pc:chgData name="Jane Endress" userId="1af3709f-2829-40b3-8ed8-2326c6570cc8" providerId="ADAL" clId="{D7F58F5A-AEE8-457D-9320-6F1403DEE91B}" dt="2022-12-08T13:23:46.880" v="9" actId="20577"/>
        <pc:sldMkLst>
          <pc:docMk/>
          <pc:sldMk cId="131420700" sldId="264"/>
        </pc:sldMkLst>
        <pc:spChg chg="mod">
          <ac:chgData name="Jane Endress" userId="1af3709f-2829-40b3-8ed8-2326c6570cc8" providerId="ADAL" clId="{D7F58F5A-AEE8-457D-9320-6F1403DEE91B}" dt="2022-12-08T13:23:46.880" v="9" actId="20577"/>
          <ac:spMkLst>
            <pc:docMk/>
            <pc:sldMk cId="131420700" sldId="264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D7F58F5A-AEE8-457D-9320-6F1403DEE91B}" dt="2022-12-08T13:24:31.263" v="11" actId="20577"/>
        <pc:sldMkLst>
          <pc:docMk/>
          <pc:sldMk cId="337563075" sldId="266"/>
        </pc:sldMkLst>
        <pc:spChg chg="mod">
          <ac:chgData name="Jane Endress" userId="1af3709f-2829-40b3-8ed8-2326c6570cc8" providerId="ADAL" clId="{D7F58F5A-AEE8-457D-9320-6F1403DEE91B}" dt="2022-12-08T13:24:31.263" v="11" actId="20577"/>
          <ac:spMkLst>
            <pc:docMk/>
            <pc:sldMk cId="337563075" sldId="266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D7F58F5A-AEE8-457D-9320-6F1403DEE91B}" dt="2022-12-08T13:26:28.542" v="15" actId="20577"/>
        <pc:sldMkLst>
          <pc:docMk/>
          <pc:sldMk cId="3545257354" sldId="268"/>
        </pc:sldMkLst>
        <pc:spChg chg="mod">
          <ac:chgData name="Jane Endress" userId="1af3709f-2829-40b3-8ed8-2326c6570cc8" providerId="ADAL" clId="{D7F58F5A-AEE8-457D-9320-6F1403DEE91B}" dt="2022-12-08T13:26:28.542" v="15" actId="20577"/>
          <ac:spMkLst>
            <pc:docMk/>
            <pc:sldMk cId="3545257354" sldId="268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D7F58F5A-AEE8-457D-9320-6F1403DEE91B}" dt="2022-12-08T13:25:45.758" v="13" actId="20577"/>
        <pc:sldMkLst>
          <pc:docMk/>
          <pc:sldMk cId="2214723755" sldId="270"/>
        </pc:sldMkLst>
        <pc:spChg chg="mod">
          <ac:chgData name="Jane Endress" userId="1af3709f-2829-40b3-8ed8-2326c6570cc8" providerId="ADAL" clId="{D7F58F5A-AEE8-457D-9320-6F1403DEE91B}" dt="2022-12-08T13:25:45.758" v="13" actId="20577"/>
          <ac:spMkLst>
            <pc:docMk/>
            <pc:sldMk cId="2214723755" sldId="270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D7F58F5A-AEE8-457D-9320-6F1403DEE91B}" dt="2022-12-08T13:26:43.758" v="17" actId="20577"/>
        <pc:sldMkLst>
          <pc:docMk/>
          <pc:sldMk cId="4247726982" sldId="271"/>
        </pc:sldMkLst>
        <pc:spChg chg="mod">
          <ac:chgData name="Jane Endress" userId="1af3709f-2829-40b3-8ed8-2326c6570cc8" providerId="ADAL" clId="{D7F58F5A-AEE8-457D-9320-6F1403DEE91B}" dt="2022-12-08T13:26:43.758" v="17" actId="20577"/>
          <ac:spMkLst>
            <pc:docMk/>
            <pc:sldMk cId="4247726982" sldId="271"/>
            <ac:spMk id="2" creationId="{00000000-0000-0000-0000-000000000000}"/>
          </ac:spMkLst>
        </pc:spChg>
      </pc:sldChg>
      <pc:sldChg chg="addSp modSp add">
        <pc:chgData name="Jane Endress" userId="1af3709f-2829-40b3-8ed8-2326c6570cc8" providerId="ADAL" clId="{D7F58F5A-AEE8-457D-9320-6F1403DEE91B}" dt="2022-12-08T13:28:08.273" v="95" actId="20577"/>
        <pc:sldMkLst>
          <pc:docMk/>
          <pc:sldMk cId="401386812" sldId="280"/>
        </pc:sldMkLst>
        <pc:spChg chg="add mod">
          <ac:chgData name="Jane Endress" userId="1af3709f-2829-40b3-8ed8-2326c6570cc8" providerId="ADAL" clId="{D7F58F5A-AEE8-457D-9320-6F1403DEE91B}" dt="2022-12-08T13:28:08.273" v="95" actId="20577"/>
          <ac:spMkLst>
            <pc:docMk/>
            <pc:sldMk cId="401386812" sldId="280"/>
            <ac:spMk id="2" creationId="{96AB7BEF-9273-43CB-A05A-0E5D82616B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2428FB-7F53-4E03-8618-E84D68CD055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79B5FE-667A-40C5-AC57-225476BC6B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wallpapersland.net/wp-content/uploads/2010/05/dew-in-the-morning-wallpaper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6964" y="609600"/>
            <a:ext cx="5603842" cy="48628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Chapter 7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 2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Water Cycle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Pages 176-183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68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8. When water evaporates from the leaves of plants, it is called </a:t>
            </a:r>
            <a:r>
              <a:rPr lang="en-US" sz="4000" u="sng" dirty="0">
                <a:latin typeface="Bookman Old Style" panose="02050604050505020204" pitchFamily="18" charset="0"/>
              </a:rPr>
              <a:t>transpiration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5122" name="Picture 2" descr="http://lifeofaplant.files.wordpress.com/2014/05/transpi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3792"/>
            <a:ext cx="3657600" cy="45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6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9. Rain, snow, sleet, and hail are different forms of </a:t>
            </a:r>
            <a:r>
              <a:rPr lang="en-US" sz="4000" u="sng" dirty="0">
                <a:latin typeface="Bookman Old Style" pitchFamily="18" charset="0"/>
              </a:rPr>
              <a:t>precipitation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  <p:pic>
        <p:nvPicPr>
          <p:cNvPr id="7170" name="Picture 2" descr="http://blog.chron.com/sciguy/files/2011/10/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30" y="2133600"/>
            <a:ext cx="6074470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9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0769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Rain, precipitation in a liquid form, is the most common type of precipitation.  When precipitation freezes, or changes from a liquid to a solid, different types of precipitation is formed.</a:t>
            </a:r>
          </a:p>
        </p:txBody>
      </p:sp>
      <p:pic>
        <p:nvPicPr>
          <p:cNvPr id="8194" name="Picture 2" descr="http://1.bp.blogspot.com/_fTdXOq6ZnpM/TCFMQlBbYNI/AAAAAAAAAWY/7AhfUUgZ9ms/s1600/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9" y="3956421"/>
            <a:ext cx="4572000" cy="27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7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10. When bits of ice crystals form in clouds, they may fall to the ground as </a:t>
            </a:r>
            <a:r>
              <a:rPr lang="en-US" sz="4000" u="sng" dirty="0">
                <a:latin typeface="Bookman Old Style" pitchFamily="18" charset="0"/>
              </a:rPr>
              <a:t>snow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  <p:pic>
        <p:nvPicPr>
          <p:cNvPr id="9220" name="Picture 4" descr="http://1.bp.blogspot.com/_wxpA3J9vmnk/TUiD69uFtuI/AAAAAAAACT8/SdU3bXjapic/s1600/s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319992"/>
            <a:ext cx="5644277" cy="42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Sleet is formed when water droplets fall from clouds as rain but freeze on the way to the Earth’s surface.</a:t>
            </a:r>
          </a:p>
        </p:txBody>
      </p:sp>
      <p:pic>
        <p:nvPicPr>
          <p:cNvPr id="10242" name="Picture 2" descr="http://farm4.staticflickr.com/3036/3024541738_8017299b6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8" y="2783143"/>
            <a:ext cx="5811703" cy="39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9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" y="304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11. Hailstones form inside the tall clouds of a </a:t>
            </a:r>
            <a:r>
              <a:rPr lang="en-US" sz="4000" u="sng" dirty="0">
                <a:latin typeface="Bookman Old Style" pitchFamily="18" charset="0"/>
              </a:rPr>
              <a:t>thunderstorm</a:t>
            </a:r>
            <a:r>
              <a:rPr lang="en-US" sz="4000" dirty="0">
                <a:latin typeface="Bookman Old Style" pitchFamily="18" charset="0"/>
              </a:rPr>
              <a:t> and are usually the size of peas.</a:t>
            </a:r>
          </a:p>
        </p:txBody>
      </p:sp>
      <p:pic>
        <p:nvPicPr>
          <p:cNvPr id="11266" name="Picture 2" descr="http://www.usclaimexpert.com/wp-content/uploads/2010/09/hail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3" y="2743200"/>
            <a:ext cx="4974771" cy="35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uzzle.com/images/diagrams/hail-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934200" cy="63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hIUFBUVFBQUFBQUFBQVFBQUFBQVFBQUFBQXHCYeFxkjGRQUHy8gIycpLCwsFR4xNTAqNSYrLCkBCQoKDgwOFw8PFykcHBwpKSkpKSwpLCkpKSkpKSkpKSkpLCkpKSwpKSkpKSkpLCkpKSwpKSksKSkpKSkpKSkpKf/AABEIALcBEwMBIgACEQEDEQH/xAAcAAACAgMBAQAAAAAAAAAAAAAEBQMGAAECBwj/xAA6EAABAwMCAwYEAwcEAwAAAAABAAIDBBEhBTESQVEGE2FxgZEiMqGxwdHwFCNCUmJy4QckQ4KSsvH/xAAZAQADAQEBAAAAAAAAAAAAAAABAgMEAAX/xAAjEQACAgICAwEAAwEAAAAAAAAAAQIRAyESMQRBURMyYXEi/9oADAMBAAIRAxEAPwCnNK7ULVvvF5VAO1oLjvFsFdRwQ1ywrli6c1LR1kDwuLKR8ZUdk6YDtgRTGIWLdHRITYqI3Qrju8o0tXD4Ta/CbdbFTUmNRzGtvbhaaVJZBhQG8LQaiHxrGxJuRwOWqIhHmNROhRUgUCFq5LEaIV0YE3MKQpkBUTXkJrJSoWWmVIzTOaI2yICqPxH3RRbZD1Db5VY6ZXC6kF6ZVWcF6BoOpbAnwXmUD+Eq06NXe6MkelGQ37aaPdv7QwAHaUC+bkAPt9D5jxVIDsr1XTp2ysLHAEOFiDkEHcFeca9oj6WUg5aSeB3Vtza/jZdFmLycdPkjiFyYQyJNFKjYp1zM6GneIKpeuTUIWaoQQxojKmYUO16lBwms5EnEFig4li4J0ConqThXJjWZEjI2oyOJRQsRkbFOcjkRiJd92uyt8SnyYaIXNUYjUznJY7VSJS0NwMXVMcXJjwjzdDH9ida4abdbLqPCP0nU7YJRerwNI4gM+G/r1VJY/hpn4jSuLsRN1OziByTjS9UIdk3vYWO3sqhWu4ZMHf3B6IyirCrJUtGvFSjVF0mZC/5owCebcH6KCbQAReJ1/wCl2/oUpiryfFM6arIG6RxT7DPBjmuhZJTlpIcCD0K4Ttuqh2HgOG2QFt+kxyC7C5voSFF4X6MUvGcetiYrVkdLoUgy2zx/Sc+yD4CMEWPQqTi49meUXHtHHCugFhK5LkvYpI5oQNQES96AqZVTGgsFkaoHxYUoetuW0XrYu2R+n1HCUPK1cx7qnaN8ZWrRedG1HIsn2vaWKymc1tu8AJZfr/LfkD+S850+tLSrxomr4F0jVFtSVM81sWuLXAggkEHBBGCCOqKjKu/a3st3/wDuIBeS37xg/jA/ib/UPr570prLJuzBLG4Ojl8iFfLlTzhDcC5CsJhddHMjQNK3KbRNQZyZF+zLEaGLEpwA9q5WppVEJVFxIJhkKKa5ARyopj8KE0MTOK01R8a2HJKCZK1V+tjLJCeRNx+SeTVAbv6BL6imdKN1qwRa36NWGMrtGUVVZPqDVQWlr8jl4KpS08kW4uOoUtPXLQ4m6M/THtfprJPPkVX6iB8Lrbjqm8NXi91kMbpXWAv9gPFdH4Cddg+kVBleGMF3Hl+a9D0jRRHl5Dz0t8I/NKtD0RkLxIbcZFrjYbY8VYonrTDGu2ZZ5X0g3uWutdjT5tCOix5dP8JfDKiA/wAVoRnNy6bG43As7e7ce/JKdR0e+S3jHO3zD23TkOWmTKc8cJ9oosklp7RSZ9CvmN9/6XYPulNRTPYbPaR5jHurprunkPu0nJsq/B2hyWSAG2CHZXm5PHUXossMMiuOhI8oCqarU+Gnl+UFniNvYoWbsyXD4ZWHoDcKcYSiyEsE1/ZVVG+VNq7s9PHkxkjq34h9EllC0Ik4tdnJkXbWqMBTtGB5J0UwvbRLBunmn1BCTU5smULQbEEotGqLLhpmoW5rntT2ebNG6aMWkaLuA/5ABc3/AKgOfPZKKK4cLH3VspJTw5/wo9F2lNUzyaVRtamOr0ndyvba3C4j6m30shA1UPMkq0dRNTCJyBaEUx2EGIGCRYhxIsSjCaWoXDZkK96ZaK1vFxPAdyAO3mncSOODk6RqORExyK10bo3Ns6NhHThH5LculQNIHdgNOxBNwfNRcUzY/Cn6ZW25XbSjtT0ruiC03YdjzHgUFwrPLWjPKDg6Yq1OQ956CyloayyJraISDoRsf1ySiSN0Zs4Y5EbFacclKNGzDkVUWYPa4JZWaO1xuz4XfQ+iGgqjyKJbUeKotGhpMVTskiNnjHUbKw9lasFzm35Bw9DY/QoB1TxYOR0UmkU7W1DXNNr3BbyyDt62VE9kpJ0XeB2yNa9K4pESyoAWhMysawyqcPulDJ7c0UydNYozEmFsG5wQPM/ZLmyeK133iusZE+o1YAeOLAB9fFeXzu7yVzuXEfVWrtVqgZGQPmcOFviTi/sqdFNYWve2/ms+R2acWkHNqSERFqZ6pQ6Rcd4pUVui10vaAsG66rqmCoF5YWg2+Zp4XfTf1VXilub9EQ2oIyd/sPzXUK5XphM2jwNzxSAdDw3+yWTMAPwA25F258cLJZS85ONyumuvn2RSJtRXSIX3HJHUE/6sg3HOEXTz2TiWWKjlBsrZp2Wqj0coxhWrRp7Wz7qMkXhIrnbag4ZQ/k4fUY/Ae6rfCvRe29Bx0/EBlhv6HB+tl50XLombOqlf07apA5DOeuDOiRC+9WkF3y2uo4CEF1LC7hcFJCOKwG5Vlp+yEcgH71wfbew4fZdf0bx4NytAlDXG+6fyzccON9x5jKQVGkPgfwvz0cNimunv+HPVSkezALjIkhsfNV6Vpa4g8k4oJg0lvQkfr0UGq0/EQWi5vaw3N+SSUbMvlY+ceS7QLDBxc7LJ9PwQ4AhPNF7JOdmZ3COTW/NbxPJW6m7OwAW4L+ZJWiHiNr4Y6xJe2zxeu0t0fxMy2/qFtlLIRuL/AK5r2qbshSSCxiHoXD7FV7WuwDWNLoCf7Sbg+R3BVvwnFb2PiyLps80a+xs4WKmbNwkEciCi9Qo+TgQR6EFKHOLTwu9D1U0XkXilqA7INwRhFd4LKmaROWkm+MAjzvn6K4aXROmyMNG7jt5DqrRdmaSomY8KdshCMg0MAgl1wOW1z+SYMor7AWVVFk7QmFUuKipAyTYJzNprP5fUfklerdlRMwhryw+7fUFBxkMmvZ59r9eZJC4ZAw3yG5QcNSCEy1HRpIHFsrccnDLXeRSySIDZZn/ZqSrro6Ll0SombrsOQCT053WpHrhj1jgiIZxKbkhUQUQM5Ukb1EtNciIN6ST9XVm0qpsQqfSyJ9p9Ra2UkkPFl97sSRFpyHAg+RFl4/qEJjkex27XEH0K9U0eruLKof6j6TwytnaMPHC/+5ux9W/+qRdnZo3G/hUe8XNrrgOU0IVKMRx3KxF2WLg2L4J+Eq3aRW4Cp8reFwCfadJYJH0bvE1Es9ezvYSTuMjzH+EkjqrWTSjmJbZVmUlpNzsSLeRspxVm2ToImruGW/UA+2PwVq0VgIEhGXC48AvP699+Eje9vMHH3XoFE6zQByAHstOKKsxZsjqh/BOj4Z0jhlR0Eq2JmEdxyKU/E2yVsmUwqbZTWcVftlogewvaLPaL3H8QG7T9V5xPGHDK9i1KcFtgvNnaETUyMHyNId5h+Q0fUeiy5Y7tGnFPTTO+zvZlpbdzncRF8GwDTsCOZIzlXikjDRYAACwAG1hsl9HBwj2Bt4bI1j1SKohJ2GMU7H8kEyRS8SexSTiUshIbxcOPP025odo3/XOy6Ly/4S63TG58UbCAalIySEte0EkW9f5gvMa2m4Hlp5H6cl6U92LcuapPaOMCW3Vv4lZ8q9l8L3QiDVIAugzK6DVAuRAbrYcu3R4UbRlEU3wrslZZYURWcFcBdkrhEUnhfYprR1KTMTGjkQZyLhpNbayca7SCeme21zbib/c3IHrYj1VWoH2srVQz3aFFmhbVHj747LqKRM+0FCY55GWsA8keR+IW9ClsceVW9GFxp0FB60thixCwUBaiLTEdLfZNdLdcJVrR/wBw7/r9gjdKeljuC/w14GWyms0DxVa1s8MzxyJv7i6dwyEjCr2ugiZ3ENwCPEWslitmrI/+RZNL+ftkK+6dVcTQRsQD75XnzmlxAAuTgDqSvSuyXZsxxN743I2aNgOQPWy1Y0YMjDYJcgdcBNIKZ/8AKfZNqSBo2AHomkLQtSiZ2ysl9sFRvqVaavTGSA3Geo3VK1ON0Ty0+h6jqg9HGqipStjv3jnD+LhH/iLLVRU2BJPIqKnmFt7WsDf6KbY1DRj8YUoktug2PAH4dV3HNcefXdEAyDguroGKoUvegbonBPeLky87qAuUL5ETjcsmDf8AQVK1p3ez2YC4gWwL/ZWaua6RpDTa9gSOl828VNpWgNjGG77km5Pn+SnKLlorGSjsqlLosjhc2YP6jYn/AKjKsFB2UiLfiDiebsi/g0dPdWGHTQ3+FvsiYXdU0cSXYJZW+io6h2OAF43EeDsj81Vaqjcxxa4WI+vkvWqmHiaSOWbeCpXaaiuA8W+HfyP+bJMmNJWgwyO6ZU1oruXBXLQs6LtHBXF1I4KEpibOw9HUj8oBoRlK1BnIslBIntHV2sq9QDCO76yiyyZ32v0zvA2dguQA148OTvw9lVJKW2Rtv78vqrjS6iQtVGkxTNPdkMfvb+E7Y8L+CEZVpgyYuW0U7hWKwDQJBjuyfEWI91ifkjPwl8Kdro/eNd1Fvb/6p9Kb1Kj1XLQehQ1LKRsux/wSDhkXCknDUu7T2cxrhyNvQ/5sgY6xR1VQXMIKNbNTlaoO7G6YHzd47Zm39x2XpEEqo/Y91oCerj9gFaYJlrx6RhyPZYaeoTKCVV6nlTOmmV0yY8jlS7tFpAnZiwePlP4HwU0El0xEQIyuYT587TVz2yugd8PAeF46npfommmVDZIm3s7ADgeo6+yff6hdhO9c+phNnht3tOz+Ebg8nW+yoGgafJK+7CW23d+Hj5LK00yyaaLfch/FxOta3AA2x8bkX+vJF0r3OuQHCxsLjwBP3+imotJF7uJdt4C4HIJwGAAABUSZMXR0rjmy09pHJNoGDbkixG3oE6QCqmsANjcHxUJq+J/ACL7kXyB1Vmr6Bj2kFoVUi7OiCYyRk8JBBYc8wbg+iRpodUO4bDkio6iyVOqMXW/2pPYlDgVF+akj2SilqgXI6OayNnUFF5APLGfsqn2jntGR1IH4/grXJEXN6XQdT2ejlj+IeRO4PVJJNrQ0aT2eYzMUYVsPY14dZ7xYbW3ISjVNEdEb2Jb16eayuLRqUkxVI1Q8CLIULlyYGjlrkdSvS9xUsc1kGBFppHCwup+7yq/TVhCeU1c0jJSNFEEPjx5/ZcB5acIllnZUEsZCShro6GrPGFiEcFi7idyZUqkXaR4Jcx6MbLdLb2VcarRgxMMbLZMqKjDxdxIvyCTROumlNVWIT0aUyzUMAiYGt2vfPijqaY8RN8YwldNPxtTOmjDh4o8nEP5qQ4pqhNaadVuMlpz7pnTVCtGdkJQa7LJDPdMzUfBgqtQT2RranComLRmtXdFI0GxLHAeZGFRdHpeCMAAA88WzzKtmo1tmlViilwD1SvuzhpG1FceLJe2VSMlTWCg9rlM2RAMmUzZF1nBrc4Q2o0lgs/abZG6Eqqgk7o2cKZ38J8CuWyhLu00xEd2kg3GQq7BrUrdzxeYUHOmVULReYH3OBlPaKKwyEg7Myl0bXnd1/urAx9lSL9iNUHMN8Wwp3vAbaw5oCnqMotw4sprAKqqnfm1z+CGBvcOHuFaoKT4T4hQVGkhzTcWsMEINBTPP9f7OMEZkiFrZNji3kqhPHZeozRcBLHG4/BUDWGM754Z8oOPxWaaS2i8HemJA3qugVPJChXRkJAhDJ1IyvIQBaVrK6jrLRp+s2IunkdWx/PkvOe+IRdLqRbzSuIVIv37IFiqrO0RtusS0xtFZEqHlOfNdErfACFbo8yLpmmSoqnlQDmkLuORMaVItenVw2CsGnyqn6THdWemkspyNMGWJsYcFC5pYc7clqhq0ZUU3eN+bPJJGVMpOPJGRVSIdWWSCpL4j8Qx15IKr7QNYMn0WlSRkcX0Mtb1KzSL5OB5lCUstgFTNR1R0rr7AbDp4pvpGqcTbH5h9fFdzthcKRZ2yqVkqVxTIqO5R5AUWw9sikE6EZH4oqOAIfoMsTOjUKCSW6JEQWGNL+jG/JfSp9oGOc0BrSc8h0SD9if8AyO9l6UYAuHUQPJTbsoo0JtB1NoY1rvhLQBnY+SsRqwW3CWz6SOSBfC9mxTLJQjxlggqkwp6lU+HVy02e31Cb0moNd8pCrHImScGi20lZyPomDtlVYqgouPViMH3KpyBxBtUpbveRyaLeh/JeZV0fDI8HkSvUp9QZw4N8EWXmvaOdpqDw9AD5qGSqKw7F3GoJxYLH4K1LICFMdkC04rblyHIimiFG5qlJuoXlEVmrFYsD1i4Fgjis4lwAsITGEl4gRYqHYrWVIM7rhoyod6dUWaE2hrAqvFPbCIZWJGjbCVF50+pCfU84XndHqlk8pdZ8VJxNEZltqQHtLeqQVfZCFwwSD1usbqnio5dVXKxrTFc/Yw3+F+EVSdl2MySXFTs1LxRUVaCjbBSOmQtaNl2MC4UFT1C5jnsEbA9BLZ7qeKpSp8tjjZSCdcJYzbUrszpQahdtq7ogsaidTwypOyqRMVShYyY5DbriakFlHFOiu8uEljiir04Hklz9K5tNindTOEtFb8XggcgUMmbu93upnzy2+cpzYOCHlgsu5MfimVXV+9DSWSOafAqpRVRueK975vvdei1NPcKra1ofF8TcOH18CqRlemSlFraF4muENJJlDtlLTZ2CNwtiRPRNtMmLlwSjXUkV7d8LcIPFdtgc7i+fIfFnZRCjZc/vmCx8MiwN78VtyRi/ym18AmhLBuJbui2aew/8zN3YPDezSc/P0F+md7ZUFXAGWAeHXybC1gQ0t3zkOXAsHIWLYKxEAG1ynjGFixczEac1cBuVpYuRzJp4TuEOJVixCLstF6JWVCKhriFixGiqkwyPVSpRqN1ixLRVNkkdamNJVXWliVlosOFQuHzrFiVHSB5Krko21yxYmJs3+2rG1mFixEUkZWIyGrWLErHiM4atGxVd1pYpsqgavebJG2chyxYihWOaTUsgJyLOC2sSMrBg0lMgamiWLEUFld1bs62TwPIj9ZVRrtPfC6xsRyIWLFaDZkypJWDCdSNesWKpBM6utgraxAc5Mg6rFixNRPkz/9k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QUEhIUFBUVFBQUFBQUFBQVFBQUFBQVFBQUFBQXHCYeFxkjGRQUHy8gIycpLCwsFR4xNTAqNSYrLCkBCQoKDgwOFw8PFykcHBwpKSkpKSwpLCkpKSkpKSkpKSkpLCkpKSwpKSkpKSkpLCkpKSwpKSksKSkpKSkpKSkpKf/AABEIALcBEwMBIgACEQEDEQH/xAAcAAACAgMBAQAAAAAAAAAAAAAEBQMGAAECBwj/xAA6EAABAwMCAwYEAwcEAwAAAAABAAIDBBEhBTESQVEGE2FxgZEiMqGxwdHwFCNCUmJy4QckQ4KSsvH/xAAZAQADAQEBAAAAAAAAAAAAAAABAgMEAAX/xAAjEQACAgICAwEAAwEAAAAAAAAAAQIRAyESMQRBURMyYXEi/9oADAMBAAIRAxEAPwCnNK7ULVvvF5VAO1oLjvFsFdRwQ1ywrli6c1LR1kDwuLKR8ZUdk6YDtgRTGIWLdHRITYqI3Qrju8o0tXD4Ta/CbdbFTUmNRzGtvbhaaVJZBhQG8LQaiHxrGxJuRwOWqIhHmNROhRUgUCFq5LEaIV0YE3MKQpkBUTXkJrJSoWWmVIzTOaI2yICqPxH3RRbZD1Db5VY6ZXC6kF6ZVWcF6BoOpbAnwXmUD+Eq06NXe6MkelGQ37aaPdv7QwAHaUC+bkAPt9D5jxVIDsr1XTp2ysLHAEOFiDkEHcFeca9oj6WUg5aSeB3Vtza/jZdFmLycdPkjiFyYQyJNFKjYp1zM6GneIKpeuTUIWaoQQxojKmYUO16lBwms5EnEFig4li4J0ConqThXJjWZEjI2oyOJRQsRkbFOcjkRiJd92uyt8SnyYaIXNUYjUznJY7VSJS0NwMXVMcXJjwjzdDH9ida4abdbLqPCP0nU7YJRerwNI4gM+G/r1VJY/hpn4jSuLsRN1OziByTjS9UIdk3vYWO3sqhWu4ZMHf3B6IyirCrJUtGvFSjVF0mZC/5owCebcH6KCbQAReJ1/wCl2/oUpiryfFM6arIG6RxT7DPBjmuhZJTlpIcCD0K4Ttuqh2HgOG2QFt+kxyC7C5voSFF4X6MUvGcetiYrVkdLoUgy2zx/Sc+yD4CMEWPQqTi49meUXHtHHCugFhK5LkvYpI5oQNQES96AqZVTGgsFkaoHxYUoetuW0XrYu2R+n1HCUPK1cx7qnaN8ZWrRedG1HIsn2vaWKymc1tu8AJZfr/LfkD+S850+tLSrxomr4F0jVFtSVM81sWuLXAggkEHBBGCCOqKjKu/a3st3/wDuIBeS37xg/jA/ib/UPr570prLJuzBLG4Ojl8iFfLlTzhDcC5CsJhddHMjQNK3KbRNQZyZF+zLEaGLEpwA9q5WppVEJVFxIJhkKKa5ARyopj8KE0MTOK01R8a2HJKCZK1V+tjLJCeRNx+SeTVAbv6BL6imdKN1qwRa36NWGMrtGUVVZPqDVQWlr8jl4KpS08kW4uOoUtPXLQ4m6M/THtfprJPPkVX6iB8Lrbjqm8NXi91kMbpXWAv9gPFdH4Cddg+kVBleGMF3Hl+a9D0jRRHl5Dz0t8I/NKtD0RkLxIbcZFrjYbY8VYonrTDGu2ZZ5X0g3uWutdjT5tCOix5dP8JfDKiA/wAVoRnNy6bG43As7e7ce/JKdR0e+S3jHO3zD23TkOWmTKc8cJ9oosklp7RSZ9CvmN9/6XYPulNRTPYbPaR5jHurprunkPu0nJsq/B2hyWSAG2CHZXm5PHUXossMMiuOhI8oCqarU+Gnl+UFniNvYoWbsyXD4ZWHoDcKcYSiyEsE1/ZVVG+VNq7s9PHkxkjq34h9EllC0Ik4tdnJkXbWqMBTtGB5J0UwvbRLBunmn1BCTU5smULQbEEotGqLLhpmoW5rntT2ebNG6aMWkaLuA/5ABc3/AKgOfPZKKK4cLH3VspJTw5/wo9F2lNUzyaVRtamOr0ndyvba3C4j6m30shA1UPMkq0dRNTCJyBaEUx2EGIGCRYhxIsSjCaWoXDZkK96ZaK1vFxPAdyAO3mncSOODk6RqORExyK10bo3Ns6NhHThH5LculQNIHdgNOxBNwfNRcUzY/Cn6ZW25XbSjtT0ruiC03YdjzHgUFwrPLWjPKDg6Yq1OQ956CyloayyJraISDoRsf1ySiSN0Zs4Y5EbFacclKNGzDkVUWYPa4JZWaO1xuz4XfQ+iGgqjyKJbUeKotGhpMVTskiNnjHUbKw9lasFzm35Bw9DY/QoB1TxYOR0UmkU7W1DXNNr3BbyyDt62VE9kpJ0XeB2yNa9K4pESyoAWhMysawyqcPulDJ7c0UydNYozEmFsG5wQPM/ZLmyeK133iusZE+o1YAeOLAB9fFeXzu7yVzuXEfVWrtVqgZGQPmcOFviTi/sqdFNYWve2/ms+R2acWkHNqSERFqZ6pQ6Rcd4pUVui10vaAsG66rqmCoF5YWg2+Zp4XfTf1VXilub9EQ2oIyd/sPzXUK5XphM2jwNzxSAdDw3+yWTMAPwA25F258cLJZS85ONyumuvn2RSJtRXSIX3HJHUE/6sg3HOEXTz2TiWWKjlBsrZp2Wqj0coxhWrRp7Wz7qMkXhIrnbag4ZQ/k4fUY/Ae6rfCvRe29Bx0/EBlhv6HB+tl50XLombOqlf07apA5DOeuDOiRC+9WkF3y2uo4CEF1LC7hcFJCOKwG5Vlp+yEcgH71wfbew4fZdf0bx4NytAlDXG+6fyzccON9x5jKQVGkPgfwvz0cNimunv+HPVSkezALjIkhsfNV6Vpa4g8k4oJg0lvQkfr0UGq0/EQWi5vaw3N+SSUbMvlY+ceS7QLDBxc7LJ9PwQ4AhPNF7JOdmZ3COTW/NbxPJW6m7OwAW4L+ZJWiHiNr4Y6xJe2zxeu0t0fxMy2/qFtlLIRuL/AK5r2qbshSSCxiHoXD7FV7WuwDWNLoCf7Sbg+R3BVvwnFb2PiyLps80a+xs4WKmbNwkEciCi9Qo+TgQR6EFKHOLTwu9D1U0XkXilqA7INwRhFd4LKmaROWkm+MAjzvn6K4aXROmyMNG7jt5DqrRdmaSomY8KdshCMg0MAgl1wOW1z+SYMor7AWVVFk7QmFUuKipAyTYJzNprP5fUfklerdlRMwhryw+7fUFBxkMmvZ59r9eZJC4ZAw3yG5QcNSCEy1HRpIHFsrccnDLXeRSySIDZZn/ZqSrro6Ll0SombrsOQCT053WpHrhj1jgiIZxKbkhUQUQM5Ukb1EtNciIN6ST9XVm0qpsQqfSyJ9p9Ra2UkkPFl97sSRFpyHAg+RFl4/qEJjkex27XEH0K9U0eruLKof6j6TwytnaMPHC/+5ux9W/+qRdnZo3G/hUe8XNrrgOU0IVKMRx3KxF2WLg2L4J+Eq3aRW4Cp8reFwCfadJYJH0bvE1Es9ezvYSTuMjzH+EkjqrWTSjmJbZVmUlpNzsSLeRspxVm2ToImruGW/UA+2PwVq0VgIEhGXC48AvP699+Eje9vMHH3XoFE6zQByAHstOKKsxZsjqh/BOj4Z0jhlR0Eq2JmEdxyKU/E2yVsmUwqbZTWcVftlogewvaLPaL3H8QG7T9V5xPGHDK9i1KcFtgvNnaETUyMHyNId5h+Q0fUeiy5Y7tGnFPTTO+zvZlpbdzncRF8GwDTsCOZIzlXikjDRYAACwAG1hsl9HBwj2Bt4bI1j1SKohJ2GMU7H8kEyRS8SexSTiUshIbxcOPP025odo3/XOy6Ly/4S63TG58UbCAalIySEte0EkW9f5gvMa2m4Hlp5H6cl6U92LcuapPaOMCW3Vv4lZ8q9l8L3QiDVIAugzK6DVAuRAbrYcu3R4UbRlEU3wrslZZYURWcFcBdkrhEUnhfYprR1KTMTGjkQZyLhpNbayca7SCeme21zbib/c3IHrYj1VWoH2srVQz3aFFmhbVHj747LqKRM+0FCY55GWsA8keR+IW9ClsceVW9GFxp0FB60thixCwUBaiLTEdLfZNdLdcJVrR/wBw7/r9gjdKeljuC/w14GWyms0DxVa1s8MzxyJv7i6dwyEjCr2ugiZ3ENwCPEWslitmrI/+RZNL+ftkK+6dVcTQRsQD75XnzmlxAAuTgDqSvSuyXZsxxN743I2aNgOQPWy1Y0YMjDYJcgdcBNIKZ/8AKfZNqSBo2AHomkLQtSiZ2ysl9sFRvqVaavTGSA3Geo3VK1ON0Ty0+h6jqg9HGqipStjv3jnD+LhH/iLLVRU2BJPIqKnmFt7WsDf6KbY1DRj8YUoktug2PAH4dV3HNcefXdEAyDguroGKoUvegbonBPeLky87qAuUL5ETjcsmDf8AQVK1p3ez2YC4gWwL/ZWaua6RpDTa9gSOl828VNpWgNjGG77km5Pn+SnKLlorGSjsqlLosjhc2YP6jYn/AKjKsFB2UiLfiDiebsi/g0dPdWGHTQ3+FvsiYXdU0cSXYJZW+io6h2OAF43EeDsj81Vaqjcxxa4WI+vkvWqmHiaSOWbeCpXaaiuA8W+HfyP+bJMmNJWgwyO6ZU1oruXBXLQs6LtHBXF1I4KEpibOw9HUj8oBoRlK1BnIslBIntHV2sq9QDCO76yiyyZ32v0zvA2dguQA148OTvw9lVJKW2Rtv78vqrjS6iQtVGkxTNPdkMfvb+E7Y8L+CEZVpgyYuW0U7hWKwDQJBjuyfEWI91ifkjPwl8Kdro/eNd1Fvb/6p9Kb1Kj1XLQehQ1LKRsux/wSDhkXCknDUu7T2cxrhyNvQ/5sgY6xR1VQXMIKNbNTlaoO7G6YHzd47Zm39x2XpEEqo/Y91oCerj9gFaYJlrx6RhyPZYaeoTKCVV6nlTOmmV0yY8jlS7tFpAnZiwePlP4HwU0El0xEQIyuYT587TVz2yugd8PAeF46npfommmVDZIm3s7ADgeo6+yff6hdhO9c+phNnht3tOz+Ebg8nW+yoGgafJK+7CW23d+Hj5LK00yyaaLfch/FxOta3AA2x8bkX+vJF0r3OuQHCxsLjwBP3+imotJF7uJdt4C4HIJwGAAABUSZMXR0rjmy09pHJNoGDbkixG3oE6QCqmsANjcHxUJq+J/ACL7kXyB1Vmr6Bj2kFoVUi7OiCYyRk8JBBYc8wbg+iRpodUO4bDkio6iyVOqMXW/2pPYlDgVF+akj2SilqgXI6OayNnUFF5APLGfsqn2jntGR1IH4/grXJEXN6XQdT2ejlj+IeRO4PVJJNrQ0aT2eYzMUYVsPY14dZ7xYbW3ISjVNEdEb2Jb16eayuLRqUkxVI1Q8CLIULlyYGjlrkdSvS9xUsc1kGBFppHCwup+7yq/TVhCeU1c0jJSNFEEPjx5/ZcB5acIllnZUEsZCShro6GrPGFiEcFi7idyZUqkXaR4Jcx6MbLdLb2VcarRgxMMbLZMqKjDxdxIvyCTROumlNVWIT0aUyzUMAiYGt2vfPijqaY8RN8YwldNPxtTOmjDh4o8nEP5qQ4pqhNaadVuMlpz7pnTVCtGdkJQa7LJDPdMzUfBgqtQT2RranComLRmtXdFI0GxLHAeZGFRdHpeCMAAA88WzzKtmo1tmlViilwD1SvuzhpG1FceLJe2VSMlTWCg9rlM2RAMmUzZF1nBrc4Q2o0lgs/abZG6Eqqgk7o2cKZ38J8CuWyhLu00xEd2kg3GQq7BrUrdzxeYUHOmVULReYH3OBlPaKKwyEg7Myl0bXnd1/urAx9lSL9iNUHMN8Wwp3vAbaw5oCnqMotw4sprAKqqnfm1z+CGBvcOHuFaoKT4T4hQVGkhzTcWsMEINBTPP9f7OMEZkiFrZNji3kqhPHZeozRcBLHG4/BUDWGM754Z8oOPxWaaS2i8HemJA3qugVPJChXRkJAhDJ1IyvIQBaVrK6jrLRp+s2IunkdWx/PkvOe+IRdLqRbzSuIVIv37IFiqrO0RtusS0xtFZEqHlOfNdErfACFbo8yLpmmSoqnlQDmkLuORMaVItenVw2CsGnyqn6THdWemkspyNMGWJsYcFC5pYc7clqhq0ZUU3eN+bPJJGVMpOPJGRVSIdWWSCpL4j8Qx15IKr7QNYMn0WlSRkcX0Mtb1KzSL5OB5lCUstgFTNR1R0rr7AbDp4pvpGqcTbH5h9fFdzthcKRZ2yqVkqVxTIqO5R5AUWw9sikE6EZH4oqOAIfoMsTOjUKCSW6JEQWGNL+jG/JfSp9oGOc0BrSc8h0SD9if8AyO9l6UYAuHUQPJTbsoo0JtB1NoY1rvhLQBnY+SsRqwW3CWz6SOSBfC9mxTLJQjxlggqkwp6lU+HVy02e31Cb0moNd8pCrHImScGi20lZyPomDtlVYqgouPViMH3KpyBxBtUpbveRyaLeh/JeZV0fDI8HkSvUp9QZw4N8EWXmvaOdpqDw9AD5qGSqKw7F3GoJxYLH4K1LICFMdkC04rblyHIimiFG5qlJuoXlEVmrFYsD1i4Fgjis4lwAsITGEl4gRYqHYrWVIM7rhoyod6dUWaE2hrAqvFPbCIZWJGjbCVF50+pCfU84XndHqlk8pdZ8VJxNEZltqQHtLeqQVfZCFwwSD1usbqnio5dVXKxrTFc/Yw3+F+EVSdl2MySXFTs1LxRUVaCjbBSOmQtaNl2MC4UFT1C5jnsEbA9BLZ7qeKpSp8tjjZSCdcJYzbUrszpQahdtq7ogsaidTwypOyqRMVShYyY5DbriakFlHFOiu8uEljiir04Hklz9K5tNindTOEtFb8XggcgUMmbu93upnzy2+cpzYOCHlgsu5MfimVXV+9DSWSOafAqpRVRueK975vvdei1NPcKra1ofF8TcOH18CqRlemSlFraF4muENJJlDtlLTZ2CNwtiRPRNtMmLlwSjXUkV7d8LcIPFdtgc7i+fIfFnZRCjZc/vmCx8MiwN78VtyRi/ym18AmhLBuJbui2aew/8zN3YPDezSc/P0F+md7ZUFXAGWAeHXybC1gQ0t3zkOXAsHIWLYKxEAG1ynjGFixczEac1cBuVpYuRzJp4TuEOJVixCLstF6JWVCKhriFixGiqkwyPVSpRqN1ixLRVNkkdamNJVXWliVlosOFQuHzrFiVHSB5Krko21yxYmJs3+2rG1mFixEUkZWIyGrWLErHiM4atGxVd1pYpsqgavebJG2chyxYihWOaTUsgJyLOC2sSMrBg0lMgamiWLEUFld1bs62TwPIj9ZVRrtPfC6xsRyIWLFaDZkypJWDCdSNesWKpBM6utgraxAc5Mg6rFixNRPkz/9k="/>
          <p:cNvSpPr>
            <a:spLocks noChangeAspect="1" noChangeArrowheads="1"/>
          </p:cNvSpPr>
          <p:nvPr/>
        </p:nvSpPr>
        <p:spPr bwMode="auto">
          <a:xfrm>
            <a:off x="215900" y="-6889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t0.gstatic.com/images?q=tbn:ANd9GcTJj6oFzFvbtQy178zuGN5C9HFX0W8MyrHyBMoeh6y07CW9GDj3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93771"/>
            <a:ext cx="37640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srossi.net/2010/11/hail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7" y="182562"/>
            <a:ext cx="5323526" cy="35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targetarea.net/pic8/may2702hail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3926428"/>
            <a:ext cx="3817938" cy="28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1054100"/>
            <a:ext cx="25667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Hail</a:t>
            </a:r>
          </a:p>
        </p:txBody>
      </p:sp>
    </p:spTree>
    <p:extLst>
      <p:ext uri="{BB962C8B-B14F-4D97-AF65-F5344CB8AC3E}">
        <p14:creationId xmlns:p14="http://schemas.microsoft.com/office/powerpoint/2010/main" val="170113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28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There are many different kinds of clouds, but scientists classify clouds into three main types: cumulus, stratus, and cirrus.</a:t>
            </a:r>
          </a:p>
        </p:txBody>
      </p:sp>
      <p:pic>
        <p:nvPicPr>
          <p:cNvPr id="5122" name="Picture 2" descr="http://tcdn.teacherspayteachers.com/thumbitem/Cloud-Formation-and-Types-of-Clouds-PowerPoint/original-4903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1" y="2783144"/>
            <a:ext cx="5138125" cy="38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5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12. Low, layered clouds are called </a:t>
            </a:r>
            <a:r>
              <a:rPr lang="en-US" sz="4000" u="sng" dirty="0">
                <a:latin typeface="Bookman Old Style" pitchFamily="18" charset="0"/>
              </a:rPr>
              <a:t>stratus</a:t>
            </a:r>
            <a:r>
              <a:rPr lang="en-US" sz="4000" dirty="0">
                <a:latin typeface="Bookman Old Style" pitchFamily="18" charset="0"/>
              </a:rPr>
              <a:t> clouds.</a:t>
            </a:r>
          </a:p>
        </p:txBody>
      </p:sp>
      <p:pic>
        <p:nvPicPr>
          <p:cNvPr id="16386" name="Picture 2" descr="http://nickpiesco.com/knowyourclouds/images/stratocumulu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139056" cy="46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2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1. Water moves from Earth’s surface into the </a:t>
            </a:r>
            <a:r>
              <a:rPr lang="en-US" sz="4000" u="sng" dirty="0">
                <a:latin typeface="Bookman Old Style" panose="02050604050505020204" pitchFamily="18" charset="0"/>
              </a:rPr>
              <a:t>atmosphere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026" name="Picture 2" descr="http://water.usgs.gov/edu/pictures/evaporation-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05789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7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13. White, puffy </a:t>
            </a:r>
            <a:r>
              <a:rPr lang="en-US" sz="4000" u="sng" dirty="0">
                <a:latin typeface="Bookman Old Style" pitchFamily="18" charset="0"/>
              </a:rPr>
              <a:t>cumulu</a:t>
            </a:r>
            <a:r>
              <a:rPr lang="en-US" sz="4000" dirty="0">
                <a:latin typeface="Bookman Old Style" pitchFamily="18" charset="0"/>
              </a:rPr>
              <a:t>s clouds can become thick and dark </a:t>
            </a:r>
            <a:r>
              <a:rPr lang="en-US" sz="4000" u="sng" dirty="0">
                <a:latin typeface="Bookman Old Style" pitchFamily="18" charset="0"/>
              </a:rPr>
              <a:t>cumulonimbus</a:t>
            </a:r>
            <a:r>
              <a:rPr lang="en-US" sz="4000" dirty="0">
                <a:latin typeface="Bookman Old Style" pitchFamily="18" charset="0"/>
              </a:rPr>
              <a:t> clouds that produce precipitation..</a:t>
            </a:r>
          </a:p>
        </p:txBody>
      </p:sp>
      <p:pic>
        <p:nvPicPr>
          <p:cNvPr id="13314" name="Picture 2" descr="http://cdn.c.photoshelter.com/img-get/I0000U7TBp0abifY/s/900/900/051409Cumulus-Clouds-Puget-Sound1345Douglas-Or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14650"/>
            <a:ext cx="5715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57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464" y="152400"/>
            <a:ext cx="7664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Cumulonimbus Cloud</a:t>
            </a:r>
          </a:p>
        </p:txBody>
      </p:sp>
      <p:pic>
        <p:nvPicPr>
          <p:cNvPr id="4" name="Picture 2" descr="http://farm6.staticflickr.com/5030/5605601166_455d32d9da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4" y="3276600"/>
            <a:ext cx="5230586" cy="34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capetownskies.com/8834/10_cumulonimbu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6862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14. Thin, wispy clouds high in the sky are called </a:t>
            </a:r>
            <a:r>
              <a:rPr lang="en-US" sz="4000" u="sng" dirty="0">
                <a:latin typeface="Bookman Old Style" pitchFamily="18" charset="0"/>
              </a:rPr>
              <a:t>cirrus</a:t>
            </a:r>
            <a:r>
              <a:rPr lang="en-US" sz="4000" dirty="0">
                <a:latin typeface="Bookman Old Style" pitchFamily="18" charset="0"/>
              </a:rPr>
              <a:t> clouds.</a:t>
            </a:r>
          </a:p>
        </p:txBody>
      </p:sp>
      <p:pic>
        <p:nvPicPr>
          <p:cNvPr id="17410" name="Picture 2" descr="http://images.usatoday.com/weather/photos/clouds/cirr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00" y="2286000"/>
            <a:ext cx="5514397" cy="36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AB7BEF-9273-43CB-A05A-0E5D82616B73}"/>
              </a:ext>
            </a:extLst>
          </p:cNvPr>
          <p:cNvSpPr txBox="1"/>
          <p:nvPr/>
        </p:nvSpPr>
        <p:spPr>
          <a:xfrm>
            <a:off x="228600" y="3048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DO NOW</a:t>
            </a:r>
          </a:p>
          <a:p>
            <a:pPr algn="ctr"/>
            <a:endParaRPr lang="en-US" sz="4000" dirty="0">
              <a:latin typeface="Bookman Old Style" panose="02050604050505020204" pitchFamily="18" charset="0"/>
            </a:endParaRPr>
          </a:p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What is an example of water changing in </a:t>
            </a:r>
            <a:r>
              <a:rPr lang="en-US" sz="4000">
                <a:latin typeface="Bookman Old Style" panose="02050604050505020204" pitchFamily="18" charset="0"/>
              </a:rPr>
              <a:t>your house??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15. An example in my house of water changing form is when someone takes a hot shower and the water vapor forms as steam and then drips on the mirror.</a:t>
            </a:r>
          </a:p>
        </p:txBody>
      </p:sp>
    </p:spTree>
    <p:extLst>
      <p:ext uri="{BB962C8B-B14F-4D97-AF65-F5344CB8AC3E}">
        <p14:creationId xmlns:p14="http://schemas.microsoft.com/office/powerpoint/2010/main" val="69569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2. Water changes </a:t>
            </a:r>
            <a:r>
              <a:rPr lang="en-US" sz="4000" u="sng" dirty="0">
                <a:latin typeface="Bookman Old Style" pitchFamily="18" charset="0"/>
              </a:rPr>
              <a:t>state</a:t>
            </a:r>
            <a:r>
              <a:rPr lang="en-US" sz="4000" dirty="0">
                <a:latin typeface="Bookman Old Style" pitchFamily="18" charset="0"/>
              </a:rPr>
              <a:t> as it moves.</a:t>
            </a:r>
          </a:p>
        </p:txBody>
      </p:sp>
      <p:pic>
        <p:nvPicPr>
          <p:cNvPr id="1026" name="Picture 2" descr="http://www.vbgov.com/_assets/sites/pu/kids/images/animation/3for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481943"/>
            <a:ext cx="6756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6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3. Water in the gas state is called </a:t>
            </a:r>
            <a:r>
              <a:rPr lang="en-US" sz="4000" u="sng" dirty="0">
                <a:latin typeface="Bookman Old Style" panose="02050604050505020204" pitchFamily="18" charset="0"/>
              </a:rPr>
              <a:t>water vapor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026" name="Picture 2" descr="http://media.treehugger.com/assets/images/2011/10/water-vap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6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37457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4. The process during which a liquid slowly changes to a gas is called </a:t>
            </a:r>
            <a:r>
              <a:rPr lang="en-US" sz="4000" u="sng" dirty="0">
                <a:latin typeface="Bookman Old Style" pitchFamily="18" charset="0"/>
              </a:rPr>
              <a:t>evaporation</a:t>
            </a:r>
            <a:r>
              <a:rPr lang="en-US" sz="4000" dirty="0">
                <a:latin typeface="Bookman Old Style" pitchFamily="18" charset="0"/>
              </a:rPr>
              <a:t>.  Heat from the </a:t>
            </a:r>
            <a:r>
              <a:rPr lang="en-US" sz="4000" u="sng" dirty="0">
                <a:latin typeface="Bookman Old Style" pitchFamily="18" charset="0"/>
              </a:rPr>
              <a:t>Sun</a:t>
            </a:r>
            <a:r>
              <a:rPr lang="en-US" sz="4000" dirty="0">
                <a:latin typeface="Bookman Old Style" pitchFamily="18" charset="0"/>
              </a:rPr>
              <a:t> causes ocean water to evaporate.</a:t>
            </a:r>
          </a:p>
        </p:txBody>
      </p:sp>
      <p:pic>
        <p:nvPicPr>
          <p:cNvPr id="2052" name="Picture 4" descr="http://www.dkit.ie/wow/pix/cyc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t="2180" r="1993" b="-119"/>
          <a:stretch/>
        </p:blipFill>
        <p:spPr bwMode="auto">
          <a:xfrm>
            <a:off x="381000" y="2982685"/>
            <a:ext cx="2536371" cy="37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earsonplaces.com.au/Portals/0/PearsonReader/BookImages/PACSCI7/03/PSCI_7_3_03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7556"/>
            <a:ext cx="4827293" cy="32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4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205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5. The process during which a gas changes to a liquid is called </a:t>
            </a:r>
            <a:r>
              <a:rPr lang="en-US" sz="4000" u="sng" dirty="0">
                <a:latin typeface="Bookman Old Style" pitchFamily="18" charset="0"/>
              </a:rPr>
              <a:t>condensation</a:t>
            </a:r>
            <a:r>
              <a:rPr lang="en-US" sz="4000" dirty="0">
                <a:latin typeface="Bookman Old Style" pitchFamily="18" charset="0"/>
              </a:rPr>
              <a:t>.  When the air cools, water vapor condenses on objects; for example, </a:t>
            </a:r>
            <a:r>
              <a:rPr lang="en-US" sz="4000" u="sng" dirty="0">
                <a:latin typeface="Bookman Old Style" pitchFamily="18" charset="0"/>
              </a:rPr>
              <a:t>dew</a:t>
            </a:r>
            <a:r>
              <a:rPr lang="en-US" sz="4000" dirty="0">
                <a:latin typeface="Bookman Old Style" pitchFamily="18" charset="0"/>
              </a:rPr>
              <a:t> forms on grass.</a:t>
            </a:r>
          </a:p>
        </p:txBody>
      </p:sp>
      <p:pic>
        <p:nvPicPr>
          <p:cNvPr id="4" name="Picture 2" descr="Dew In The Morning Wallpap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4" y="3886200"/>
            <a:ext cx="6787032" cy="28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Condensation</a:t>
            </a:r>
          </a:p>
        </p:txBody>
      </p:sp>
      <p:pic>
        <p:nvPicPr>
          <p:cNvPr id="4" name="Picture 2" descr="http://www.yliving.com/images/saikai-sakurasaku-glass_im_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14" y="1034457"/>
            <a:ext cx="54102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3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6. Earth’s water is constantly changing state by moving through the </a:t>
            </a:r>
            <a:r>
              <a:rPr lang="en-US" sz="4000" u="sng" dirty="0">
                <a:latin typeface="Bookman Old Style" panose="02050604050505020204" pitchFamily="18" charset="0"/>
              </a:rPr>
              <a:t>water cycle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3074" name="Picture 2" descr="http://classroomclipart.com/images/gallery/Clipart/Science/water_cycle_diagram_1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19992"/>
            <a:ext cx="5924550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6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7. When water vapor rises, it cools and </a:t>
            </a:r>
            <a:r>
              <a:rPr lang="en-US" sz="4000" u="sng" dirty="0">
                <a:latin typeface="Bookman Old Style" pitchFamily="18" charset="0"/>
              </a:rPr>
              <a:t>condenses</a:t>
            </a:r>
            <a:r>
              <a:rPr lang="en-US" sz="4000" dirty="0">
                <a:latin typeface="Bookman Old Style" pitchFamily="18" charset="0"/>
              </a:rPr>
              <a:t>; this forms clouds.</a:t>
            </a:r>
          </a:p>
        </p:txBody>
      </p:sp>
      <p:pic>
        <p:nvPicPr>
          <p:cNvPr id="4098" name="Picture 2" descr="http://images.slideplayer.us/4/1448029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8499"/>
          <a:stretch/>
        </p:blipFill>
        <p:spPr bwMode="auto">
          <a:xfrm>
            <a:off x="531585" y="1676399"/>
            <a:ext cx="8026399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4389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282</TotalTime>
  <Words>379</Words>
  <Application>Microsoft Office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Bookman Old Style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Jane Endress</cp:lastModifiedBy>
  <cp:revision>29</cp:revision>
  <cp:lastPrinted>2022-12-08T12:39:10Z</cp:lastPrinted>
  <dcterms:created xsi:type="dcterms:W3CDTF">2012-11-28T16:13:26Z</dcterms:created>
  <dcterms:modified xsi:type="dcterms:W3CDTF">2022-12-08T13:28:10Z</dcterms:modified>
</cp:coreProperties>
</file>